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6D5-E308-4172-AD1B-25665CD32A68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EEC-180A-4C60-A420-E96292B7C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174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6D5-E308-4172-AD1B-25665CD32A68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EEC-180A-4C60-A420-E96292B7C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474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6D5-E308-4172-AD1B-25665CD32A68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EEC-180A-4C60-A420-E96292B7C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959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6D5-E308-4172-AD1B-25665CD32A68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EEC-180A-4C60-A420-E96292B7C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695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6D5-E308-4172-AD1B-25665CD32A68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EEC-180A-4C60-A420-E96292B7C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830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6D5-E308-4172-AD1B-25665CD32A68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EEC-180A-4C60-A420-E96292B7C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332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6D5-E308-4172-AD1B-25665CD32A68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EEC-180A-4C60-A420-E96292B7C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19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6D5-E308-4172-AD1B-25665CD32A68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EEC-180A-4C60-A420-E96292B7C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977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6D5-E308-4172-AD1B-25665CD32A68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EEC-180A-4C60-A420-E96292B7C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715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6D5-E308-4172-AD1B-25665CD32A68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EEC-180A-4C60-A420-E96292B7C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356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56D5-E308-4172-AD1B-25665CD32A68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EEC-180A-4C60-A420-E96292B7C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3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356D5-E308-4172-AD1B-25665CD32A68}" type="datetimeFigureOut">
              <a:rPr lang="fi-FI" smtClean="0"/>
              <a:t>3.6.2014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4EEC-180A-4C60-A420-E96292B7C3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088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9775" cy="743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1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9775" cy="743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3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9775" cy="743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2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9775" cy="743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96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888" y="-290513"/>
            <a:ext cx="9629776" cy="743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75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9775" cy="743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5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9775" cy="743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52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Kjisik, Felicity</dc:creator>
  <cp:lastModifiedBy>Kjisik, Felicity</cp:lastModifiedBy>
  <cp:revision>2</cp:revision>
  <dcterms:created xsi:type="dcterms:W3CDTF">2014-06-03T07:03:42Z</dcterms:created>
  <dcterms:modified xsi:type="dcterms:W3CDTF">2014-06-03T08:21:01Z</dcterms:modified>
</cp:coreProperties>
</file>